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6" r:id="rId2"/>
    <p:sldId id="258" r:id="rId3"/>
    <p:sldId id="278" r:id="rId4"/>
    <p:sldId id="259" r:id="rId5"/>
    <p:sldId id="279" r:id="rId6"/>
    <p:sldId id="262" r:id="rId7"/>
    <p:sldId id="280" r:id="rId8"/>
    <p:sldId id="263" r:id="rId9"/>
    <p:sldId id="281" r:id="rId10"/>
    <p:sldId id="264" r:id="rId11"/>
    <p:sldId id="282" r:id="rId12"/>
    <p:sldId id="265" r:id="rId13"/>
    <p:sldId id="283" r:id="rId14"/>
    <p:sldId id="274" r:id="rId15"/>
    <p:sldId id="284" r:id="rId16"/>
    <p:sldId id="267" r:id="rId17"/>
    <p:sldId id="285" r:id="rId18"/>
    <p:sldId id="269" r:id="rId19"/>
    <p:sldId id="286" r:id="rId20"/>
    <p:sldId id="268" r:id="rId21"/>
    <p:sldId id="287" r:id="rId22"/>
    <p:sldId id="270" r:id="rId23"/>
    <p:sldId id="288" r:id="rId24"/>
    <p:sldId id="271" r:id="rId25"/>
    <p:sldId id="289" r:id="rId26"/>
    <p:sldId id="276" r:id="rId27"/>
    <p:sldId id="272" r:id="rId28"/>
    <p:sldId id="275" r:id="rId29"/>
    <p:sldId id="292" r:id="rId30"/>
    <p:sldId id="277" r:id="rId31"/>
    <p:sldId id="294" r:id="rId32"/>
    <p:sldId id="295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9A3CDE2-80B1-4309-ACE0-1B0729C8FD13}" type="datetimeFigureOut">
              <a:rPr lang="ru-RU" smtClean="0"/>
              <a:t>16.06.2023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D165C19-0CBD-438D-B6C9-163CB685A5F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6106690"/>
          </a:xfrm>
        </p:spPr>
        <p:txBody>
          <a:bodyPr>
            <a:normAutofit/>
          </a:bodyPr>
          <a:lstStyle/>
          <a:p>
            <a:r>
              <a:rPr lang="ru-RU" sz="22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2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0" dirty="0" smtClean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УЧРЕЖДЕНИЕ </a:t>
            </a:r>
            <a:r>
              <a:rPr lang="ru-RU" sz="22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br>
              <a:rPr lang="ru-RU" sz="22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2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«СВЕТЛОГОРСКИЙ ГОСУДАРСТВЕННЫЙ ИНДУСТРИАЛЬНЫЙ КОЛЛЕДЖ»</a:t>
            </a:r>
            <a:r>
              <a:rPr lang="ru-RU" sz="18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b="0" dirty="0">
                <a:ln>
                  <a:noFill/>
                </a:ln>
                <a:solidFill>
                  <a:srgbClr val="90C22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/>
            </a:r>
            <a:b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</a:br>
            <a: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>ВОПРОСЫ ДЛЯ БЛИЦ-ОПРОСА ПО </a:t>
            </a:r>
            <a:r>
              <a:rPr lang="ru-RU" sz="3600" b="0" dirty="0" smtClean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>историческим датам </a:t>
            </a:r>
            <a: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/>
            </a:r>
            <a:b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</a:br>
            <a: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Эти </a:t>
            </a:r>
            <a:r>
              <a:rPr lang="ru-RU" dirty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даты помним  всегда</a:t>
            </a:r>
            <a: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?!</a:t>
            </a:r>
            <a:r>
              <a:rPr lang="ru-RU" sz="3600" b="0" dirty="0" smtClean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> ) </a:t>
            </a:r>
            <a: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/>
            </a:r>
            <a:br>
              <a:rPr lang="ru-RU" sz="3600" b="0" dirty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</a:br>
            <a:r>
              <a:rPr lang="ru-RU" sz="2400" b="0" dirty="0" smtClean="0">
                <a:ln w="11430">
                  <a:solidFill>
                    <a:prstClr val="black"/>
                  </a:solidFill>
                </a:ln>
                <a:solidFill>
                  <a:srgbClr val="C42F1A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ebuchet MS"/>
              </a:rPr>
              <a:t>автор- Н. А. Козлова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2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 smtClean="0"/>
              <a:t>Конец </a:t>
            </a:r>
            <a:r>
              <a:rPr lang="ru-RU" dirty="0"/>
              <a:t>1941 г. – начинает развертываться активное </a:t>
            </a:r>
            <a:r>
              <a:rPr lang="ru-RU" dirty="0" smtClean="0"/>
              <a:t>..</a:t>
            </a: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 smtClean="0"/>
              <a:t>Конец </a:t>
            </a:r>
            <a:r>
              <a:rPr lang="ru-RU" dirty="0"/>
              <a:t>1941 г. – начинает развертываться активное партизанское движение, которое к 1944 г. стало самым массовым во всей Европе.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155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 smtClean="0"/>
              <a:t>Конец </a:t>
            </a:r>
            <a:r>
              <a:rPr lang="ru-RU" dirty="0"/>
              <a:t>июня – июль 1944 г. – </a:t>
            </a:r>
            <a:r>
              <a:rPr lang="ru-RU" dirty="0" smtClean="0"/>
              <a:t>операция…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 smtClean="0"/>
              <a:t>Конец </a:t>
            </a:r>
            <a:r>
              <a:rPr lang="ru-RU" dirty="0"/>
              <a:t>июня – июль 1944 г. – операция «Багратион», в ходе которой войска Красной Армии полностью освободили территорию Беларуси от немецко-фашистских </a:t>
            </a:r>
            <a:br>
              <a:rPr lang="ru-RU" dirty="0"/>
            </a:br>
            <a:r>
              <a:rPr lang="ru-RU" dirty="0"/>
              <a:t>захватчиков.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069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ru-RU" b="0" dirty="0" smtClean="0"/>
              <a:t>9 Мая … 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14620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r>
              <a:rPr lang="ru-RU" b="0" dirty="0" smtClean="0"/>
              <a:t>9 Мая День Победы.</a:t>
            </a:r>
            <a:br>
              <a:rPr lang="ru-RU" b="0" dirty="0" smtClean="0"/>
            </a:br>
            <a:r>
              <a:rPr lang="ru-RU" b="0" dirty="0" smtClean="0"/>
              <a:t>Возник в соответствии с Указом Президиума Верховного Совета СССР от 08 мая 1945 г.  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99953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dirty="0"/>
              <a:t>1954 г. – вступление Беларуси </a:t>
            </a:r>
            <a:r>
              <a:rPr lang="ru-RU" dirty="0" smtClean="0"/>
              <a:t>в…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dirty="0"/>
              <a:t>1954 г. – вступление Беларуси в Организацию Объединенных Наций по вопросам образования, науки и культуры (ЮНЕСКО).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9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dirty="0"/>
              <a:t>12 апреля 1961 года </a:t>
            </a:r>
            <a:r>
              <a:rPr lang="ru-RU" dirty="0" smtClean="0"/>
              <a:t>состоялся…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dirty="0"/>
              <a:t>12 апреля 1961 года состоялся исторический полет. С советского космодрома «Байконур» взлетел космический корабль «Восток-1» с летчиком-космонавтом Юрием Алексеевичем Гагариным на борту.</a:t>
            </a:r>
          </a:p>
        </p:txBody>
      </p:sp>
    </p:spTree>
    <p:extLst>
      <p:ext uri="{BB962C8B-B14F-4D97-AF65-F5344CB8AC3E}">
        <p14:creationId xmlns:p14="http://schemas.microsoft.com/office/powerpoint/2010/main" val="267751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dirty="0"/>
              <a:t>март 1918 г. – </a:t>
            </a:r>
            <a:r>
              <a:rPr lang="ru-RU" dirty="0" smtClean="0"/>
              <a:t>провозглашение…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dirty="0" smtClean="0"/>
              <a:t>Апрель </a:t>
            </a:r>
            <a:r>
              <a:rPr lang="ru-RU" dirty="0"/>
              <a:t>1986 г. – </a:t>
            </a:r>
            <a:r>
              <a:rPr lang="ru-RU" dirty="0" smtClean="0"/>
              <a:t>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dirty="0" smtClean="0"/>
              <a:t>Апрель </a:t>
            </a:r>
            <a:r>
              <a:rPr lang="ru-RU" dirty="0"/>
              <a:t>1986 г. – авария на Чернобыльской атомной электростанции, часть территории Беларуси подверглась радиоактивному заражению.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68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ru-RU" dirty="0"/>
              <a:t>27 июля 1990 г. – Верховный Совет БССР принимает Декларацию </a:t>
            </a:r>
            <a:r>
              <a:rPr lang="ru-RU" dirty="0" smtClean="0"/>
              <a:t>о…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dirty="0"/>
              <a:t>27 июля 1990 г. – Верховный Совет БССР принимает Декларацию о государственном суверенитете БССР, которой был придан статус конституционного закона 25 августа 1991 г., фактически провозглашавшего независимость БССР.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84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19 сентября 1991 г. – принятие </a:t>
            </a:r>
            <a:r>
              <a:rPr lang="ru-RU" dirty="0" smtClean="0"/>
              <a:t>название…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19 сентября 1991 г. – принятие название государства – Республика Беларусь.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80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/>
              <a:t>10 октября 2000 г. – Россия, Беларусь, Казахстан, </a:t>
            </a:r>
            <a:r>
              <a:rPr lang="ru-RU" dirty="0" smtClean="0"/>
              <a:t>….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8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r>
              <a:rPr lang="ru-RU" dirty="0"/>
              <a:t>10 октября 2000 г. – Россия, Беларусь, Казахстан, Кыргызстан и Таджикистан подписали договор о создании Евразийского экономического сообщества (</a:t>
            </a:r>
            <a:r>
              <a:rPr lang="ru-RU" dirty="0" err="1"/>
              <a:t>ЕврАзЭС</a:t>
            </a:r>
            <a:r>
              <a:rPr lang="ru-RU" dirty="0"/>
              <a:t>).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2017 году основали мемориальный комплекс …</a:t>
            </a: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30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января 1944 года была уничтожена фашистами деревня.</a:t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ней сожгли и расстреляли 1758 человек, из них 950 детей — жителей двенадцати близлежащих деревень.</a:t>
            </a:r>
            <a:b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её месте в 2017 году основали мемориальный комплекс </a:t>
            </a: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ОЛА</a:t>
            </a: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150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r>
              <a:rPr lang="ru-RU" dirty="0"/>
              <a:t>март 1918 г. – провозглашение Белорусской Народной Республики (БНР). Просуществовала менее года до окончания немецкой оккупации.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11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27Февраль 2022-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6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27Февраль 2022-</a:t>
            </a:r>
            <a:b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</a:br>
            <a: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  <a:t>Республиканский референдум по вопросу изменений в Конституцию.</a:t>
            </a:r>
            <a:br>
              <a:rPr lang="ru-RU" dirty="0" smtClean="0"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</a:rPr>
            </a:br>
            <a:r>
              <a:rPr lang="ru-RU" dirty="0" smtClean="0"/>
              <a:t>15 марта 1994 года была принята Конституция Беларуси, Верховным Советом Республики Беларусь . (после Октябрьской революции 1917 года).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53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ВНИМАНИНЕ 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33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dirty="0"/>
              <a:t>1 января 1919 г. – </a:t>
            </a:r>
            <a:r>
              <a:rPr lang="ru-RU" dirty="0" smtClean="0"/>
              <a:t>провозглашение…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r>
              <a:rPr lang="ru-RU" dirty="0"/>
              <a:t>1 января 1919 г. – провозглашение Белорусской Советской Социалистической Республики (БССР).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1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1922 г. – БССР входит в </a:t>
            </a:r>
            <a:r>
              <a:rPr lang="ru-RU" dirty="0" smtClean="0"/>
              <a:t>состав…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1922 г. – БССР входит в состав Союза Советских Социалистических Республик (СССР).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52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22 июня 1941 г. – </a:t>
            </a:r>
            <a:r>
              <a:rPr lang="ru-RU" dirty="0" smtClean="0"/>
              <a:t>начало…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dirty="0"/>
              <a:t>22 июня 1941 г. – </a:t>
            </a:r>
            <a:r>
              <a:rPr lang="ru-RU" dirty="0" smtClean="0"/>
              <a:t>начало Великой Отечественной войны.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38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166</TotalTime>
  <Words>381</Words>
  <Application>Microsoft Office PowerPoint</Application>
  <PresentationFormat>Экран (4:3)</PresentationFormat>
  <Paragraphs>32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Апекс</vt:lpstr>
      <vt:lpstr> УЧРЕЖДЕНИЕ ОБРАЗОВАНИЯ «СВЕТЛОГОРСКИЙ ГОСУДАРСТВЕННЫЙ ИНДУСТРИАЛЬНЫЙ КОЛЛЕДЖ»  ВОПРОСЫ ДЛЯ БЛИЦ-ОПРОСА ПО историческим датам  Эти даты помним  всегда?! )  автор- Н. А. Козлова</vt:lpstr>
      <vt:lpstr>март 1918 г. – провозглашение… </vt:lpstr>
      <vt:lpstr>март 1918 г. – провозглашение Белорусской Народной Республики (БНР). Просуществовала менее года до окончания немецкой оккупации. </vt:lpstr>
      <vt:lpstr>1 января 1919 г. – провозглашение…</vt:lpstr>
      <vt:lpstr>1 января 1919 г. – провозглашение Белорусской Советской Социалистической Республики (БССР). </vt:lpstr>
      <vt:lpstr>1922 г. – БССР входит в состав… </vt:lpstr>
      <vt:lpstr>1922 г. – БССР входит в состав Союза Советских Социалистических Республик (СССР). </vt:lpstr>
      <vt:lpstr>22 июня 1941 г. – начало… </vt:lpstr>
      <vt:lpstr>22 июня 1941 г. – начало Великой Отечественной войны. </vt:lpstr>
      <vt:lpstr>Конец 1941 г. – начинает развертываться активное .. </vt:lpstr>
      <vt:lpstr>Конец 1941 г. – начинает развертываться активное партизанское движение, которое к 1944 г. стало самым массовым во всей Европе.   </vt:lpstr>
      <vt:lpstr>Конец июня – июль 1944 г. – операция… </vt:lpstr>
      <vt:lpstr>Конец июня – июль 1944 г. – операция «Багратион», в ходе которой войска Красной Армии полностью освободили территорию Беларуси от немецко-фашистских  захватчиков. </vt:lpstr>
      <vt:lpstr>9 Мая … </vt:lpstr>
      <vt:lpstr>9 Мая День Победы. Возник в соответствии с Указом Президиума Верховного Совета СССР от 08 мая 1945 г.  </vt:lpstr>
      <vt:lpstr>1954 г. – вступление Беларуси в…</vt:lpstr>
      <vt:lpstr>1954 г. – вступление Беларуси в Организацию Объединенных Наций по вопросам образования, науки и культуры (ЮНЕСКО). </vt:lpstr>
      <vt:lpstr>12 апреля 1961 года состоялся…</vt:lpstr>
      <vt:lpstr>12 апреля 1961 года состоялся исторический полет. С советского космодрома «Байконур» взлетел космический корабль «Восток-1» с летчиком-космонавтом Юрием Алексеевичем Гагариным на борту.</vt:lpstr>
      <vt:lpstr>Апрель 1986 г. – …</vt:lpstr>
      <vt:lpstr>Апрель 1986 г. – авария на Чернобыльской атомной электростанции, часть территории Беларуси подверглась радиоактивному заражению. </vt:lpstr>
      <vt:lpstr>27 июля 1990 г. – Верховный Совет БССР принимает Декларацию о…</vt:lpstr>
      <vt:lpstr>27 июля 1990 г. – Верховный Совет БССР принимает Декларацию о государственном суверенитете БССР, которой был придан статус конституционного закона 25 августа 1991 г., фактически провозглашавшего независимость БССР. </vt:lpstr>
      <vt:lpstr>19 сентября 1991 г. – принятие название…</vt:lpstr>
      <vt:lpstr>19 сентября 1991 г. – принятие название государства – Республика Беларусь. </vt:lpstr>
      <vt:lpstr>10 октября 2000 г. – Россия, Беларусь, Казахстан, ….</vt:lpstr>
      <vt:lpstr>10 октября 2000 г. – Россия, Беларусь, Казахстан, Кыргызстан и Таджикистан подписали договор о создании Евразийского экономического сообщества (ЕврАзЭС). </vt:lpstr>
      <vt:lpstr>в 2017 году основали мемориальный комплекс … </vt:lpstr>
      <vt:lpstr>14 января 1944 года была уничтожена фашистами деревня. В ней сожгли и расстреляли 1758 человек, из них 950 детей — жителей двенадцати близлежащих деревень. На её месте в 2017 году основали мемориальный комплекс “ОЛА” </vt:lpstr>
      <vt:lpstr>27Февраль 2022- </vt:lpstr>
      <vt:lpstr>27Февраль 2022- Республиканский референдум по вопросу изменений в Конституцию. 15 марта 1994 года была принята Конституция Беларуси, Верховным Советом Республики Беларусь . (после Октябрьской революции 1917 года). </vt:lpstr>
      <vt:lpstr>СПАСИБО ЗА ВНИМАНИНЕ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 даты помним  всегда</dc:title>
  <dc:creator>ADMIN</dc:creator>
  <cp:lastModifiedBy>User</cp:lastModifiedBy>
  <cp:revision>12</cp:revision>
  <dcterms:created xsi:type="dcterms:W3CDTF">2022-04-02T11:07:25Z</dcterms:created>
  <dcterms:modified xsi:type="dcterms:W3CDTF">2023-06-16T05:38:55Z</dcterms:modified>
</cp:coreProperties>
</file>